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8" r:id="rId5"/>
    <p:sldId id="259" r:id="rId6"/>
    <p:sldId id="265" r:id="rId7"/>
    <p:sldId id="260" r:id="rId8"/>
    <p:sldId id="266" r:id="rId9"/>
    <p:sldId id="261" r:id="rId10"/>
    <p:sldId id="267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7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9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3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2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2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3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8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1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Sociology 3452 — Education &amp; Society</a:t>
            </a:r>
          </a:p>
        </p:txBody>
      </p:sp>
    </p:spTree>
    <p:extLst>
      <p:ext uri="{BB962C8B-B14F-4D97-AF65-F5344CB8AC3E}">
        <p14:creationId xmlns:p14="http://schemas.microsoft.com/office/powerpoint/2010/main" val="1493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0746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E7E4D-1493-4A9A-B542-97110787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Group Assignments</a:t>
            </a:r>
          </a:p>
          <a:p>
            <a:endParaRPr lang="en-US" dirty="0"/>
          </a:p>
          <a:p>
            <a:r>
              <a:rPr lang="en-US" dirty="0"/>
              <a:t>Consult about Poster / Talk</a:t>
            </a:r>
          </a:p>
          <a:p>
            <a:r>
              <a:rPr lang="en-US" dirty="0"/>
              <a:t>Practice Poster / Talk</a:t>
            </a:r>
          </a:p>
          <a:p>
            <a:r>
              <a:rPr lang="en-US" dirty="0"/>
              <a:t>Rough Draft</a:t>
            </a:r>
          </a:p>
          <a:p>
            <a:r>
              <a:rPr lang="en-US" dirty="0"/>
              <a:t>Do Talk / Poster</a:t>
            </a:r>
          </a:p>
          <a:p>
            <a:r>
              <a:rPr lang="en-US" dirty="0">
                <a:solidFill>
                  <a:srgbClr val="FF0000"/>
                </a:solidFill>
              </a:rPr>
              <a:t>Talk Friday</a:t>
            </a:r>
          </a:p>
          <a:p>
            <a:r>
              <a:rPr lang="en-US" dirty="0">
                <a:solidFill>
                  <a:srgbClr val="FF0000"/>
                </a:solidFill>
              </a:rPr>
              <a:t>Poster a Week from Wednesday</a:t>
            </a:r>
          </a:p>
        </p:txBody>
      </p:sp>
    </p:spTree>
    <p:extLst>
      <p:ext uri="{BB962C8B-B14F-4D97-AF65-F5344CB8AC3E}">
        <p14:creationId xmlns:p14="http://schemas.microsoft.com/office/powerpoint/2010/main" val="3997633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E7E4D-1493-4A9A-B542-97110787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Group Assignments</a:t>
            </a:r>
          </a:p>
          <a:p>
            <a:endParaRPr lang="en-US" dirty="0"/>
          </a:p>
          <a:p>
            <a:r>
              <a:rPr lang="en-US" dirty="0"/>
              <a:t>Consult about Poster / Talk</a:t>
            </a:r>
          </a:p>
          <a:p>
            <a:r>
              <a:rPr lang="en-US" dirty="0"/>
              <a:t>Practice Poster / Talk</a:t>
            </a:r>
          </a:p>
          <a:p>
            <a:r>
              <a:rPr lang="en-US" dirty="0"/>
              <a:t>Rough Draft</a:t>
            </a:r>
          </a:p>
          <a:p>
            <a:r>
              <a:rPr lang="en-US" dirty="0"/>
              <a:t>Do Talk / Poster</a:t>
            </a:r>
          </a:p>
          <a:p>
            <a:r>
              <a:rPr lang="en-US" dirty="0"/>
              <a:t>Final Draft</a:t>
            </a:r>
          </a:p>
        </p:txBody>
      </p:sp>
    </p:spTree>
    <p:extLst>
      <p:ext uri="{BB962C8B-B14F-4D97-AF65-F5344CB8AC3E}">
        <p14:creationId xmlns:p14="http://schemas.microsoft.com/office/powerpoint/2010/main" val="3021558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E7E4D-1493-4A9A-B542-97110787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Group Assignments</a:t>
            </a:r>
          </a:p>
          <a:p>
            <a:endParaRPr lang="en-US" dirty="0"/>
          </a:p>
          <a:p>
            <a:r>
              <a:rPr lang="en-US" dirty="0"/>
              <a:t>Consult about Poster / Talk</a:t>
            </a:r>
          </a:p>
          <a:p>
            <a:r>
              <a:rPr lang="en-US" dirty="0"/>
              <a:t>Practice Poster / Talk</a:t>
            </a:r>
          </a:p>
          <a:p>
            <a:r>
              <a:rPr lang="en-US" dirty="0"/>
              <a:t>Rough Draft</a:t>
            </a:r>
          </a:p>
          <a:p>
            <a:r>
              <a:rPr lang="en-US" dirty="0"/>
              <a:t>Do Talk / Poster</a:t>
            </a:r>
          </a:p>
          <a:p>
            <a:r>
              <a:rPr lang="en-US" dirty="0"/>
              <a:t>Final Draft</a:t>
            </a:r>
          </a:p>
          <a:p>
            <a:r>
              <a:rPr lang="en-US" dirty="0">
                <a:solidFill>
                  <a:srgbClr val="FF0000"/>
                </a:solidFill>
              </a:rPr>
              <a:t>May 11 … 5 Days After You Get Feedback</a:t>
            </a:r>
          </a:p>
        </p:txBody>
      </p:sp>
    </p:spTree>
    <p:extLst>
      <p:ext uri="{BB962C8B-B14F-4D97-AF65-F5344CB8AC3E}">
        <p14:creationId xmlns:p14="http://schemas.microsoft.com/office/powerpoint/2010/main" val="216299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E7E4D-1493-4A9A-B542-97110787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Group Assignments</a:t>
            </a:r>
          </a:p>
          <a:p>
            <a:endParaRPr lang="en-US" dirty="0"/>
          </a:p>
          <a:p>
            <a:r>
              <a:rPr lang="en-US" dirty="0"/>
              <a:t>Consult about Poster / Talk</a:t>
            </a:r>
          </a:p>
        </p:txBody>
      </p:sp>
    </p:spTree>
    <p:extLst>
      <p:ext uri="{BB962C8B-B14F-4D97-AF65-F5344CB8AC3E}">
        <p14:creationId xmlns:p14="http://schemas.microsoft.com/office/powerpoint/2010/main" val="3711825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E7E4D-1493-4A9A-B542-97110787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Group Assignments</a:t>
            </a:r>
          </a:p>
          <a:p>
            <a:endParaRPr lang="en-US" dirty="0"/>
          </a:p>
          <a:p>
            <a:r>
              <a:rPr lang="en-US" dirty="0"/>
              <a:t>Consult about Poster / Talk</a:t>
            </a:r>
          </a:p>
          <a:p>
            <a:r>
              <a:rPr lang="en-US" dirty="0">
                <a:solidFill>
                  <a:srgbClr val="FF0000"/>
                </a:solidFill>
              </a:rPr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270680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E7E4D-1493-4A9A-B542-97110787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Group Assignments</a:t>
            </a:r>
          </a:p>
          <a:p>
            <a:endParaRPr lang="en-US" dirty="0"/>
          </a:p>
          <a:p>
            <a:r>
              <a:rPr lang="en-US" dirty="0"/>
              <a:t>Consult about Poster / Talk</a:t>
            </a:r>
          </a:p>
          <a:p>
            <a:r>
              <a:rPr lang="en-US" dirty="0">
                <a:solidFill>
                  <a:srgbClr val="FF0000"/>
                </a:solidFill>
              </a:rPr>
              <a:t>Done</a:t>
            </a:r>
          </a:p>
          <a:p>
            <a:r>
              <a:rPr lang="en-US" dirty="0">
                <a:solidFill>
                  <a:srgbClr val="FF0000"/>
                </a:solidFill>
              </a:rPr>
              <a:t>Send Poster to Maura at MPC by Wednesday</a:t>
            </a:r>
          </a:p>
        </p:txBody>
      </p:sp>
    </p:spTree>
    <p:extLst>
      <p:ext uri="{BB962C8B-B14F-4D97-AF65-F5344CB8AC3E}">
        <p14:creationId xmlns:p14="http://schemas.microsoft.com/office/powerpoint/2010/main" val="1541465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E7E4D-1493-4A9A-B542-97110787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Group Assignments</a:t>
            </a:r>
          </a:p>
          <a:p>
            <a:endParaRPr lang="en-US" dirty="0"/>
          </a:p>
          <a:p>
            <a:r>
              <a:rPr lang="en-US" dirty="0"/>
              <a:t>Consult about Poster / Talk</a:t>
            </a:r>
          </a:p>
          <a:p>
            <a:r>
              <a:rPr lang="en-US" dirty="0"/>
              <a:t>Practice Poster / Talk</a:t>
            </a:r>
          </a:p>
        </p:txBody>
      </p:sp>
    </p:spTree>
    <p:extLst>
      <p:ext uri="{BB962C8B-B14F-4D97-AF65-F5344CB8AC3E}">
        <p14:creationId xmlns:p14="http://schemas.microsoft.com/office/powerpoint/2010/main" val="364348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E7E4D-1493-4A9A-B542-97110787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Group Assignments</a:t>
            </a:r>
          </a:p>
          <a:p>
            <a:endParaRPr lang="en-US" dirty="0"/>
          </a:p>
          <a:p>
            <a:r>
              <a:rPr lang="en-US" dirty="0"/>
              <a:t>Consult about Poster / Talk</a:t>
            </a:r>
          </a:p>
          <a:p>
            <a:r>
              <a:rPr lang="en-US" dirty="0"/>
              <a:t>Practice Poster / Talk</a:t>
            </a:r>
          </a:p>
          <a:p>
            <a:r>
              <a:rPr lang="en-US" dirty="0">
                <a:solidFill>
                  <a:srgbClr val="FF0000"/>
                </a:solidFill>
              </a:rPr>
              <a:t>Talk Done Today</a:t>
            </a:r>
          </a:p>
          <a:p>
            <a:r>
              <a:rPr lang="en-US" dirty="0">
                <a:solidFill>
                  <a:srgbClr val="FF0000"/>
                </a:solidFill>
              </a:rPr>
              <a:t>Poster Done Next Monday</a:t>
            </a:r>
          </a:p>
        </p:txBody>
      </p:sp>
    </p:spTree>
    <p:extLst>
      <p:ext uri="{BB962C8B-B14F-4D97-AF65-F5344CB8AC3E}">
        <p14:creationId xmlns:p14="http://schemas.microsoft.com/office/powerpoint/2010/main" val="116584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E7E4D-1493-4A9A-B542-97110787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Group Assignments</a:t>
            </a:r>
          </a:p>
          <a:p>
            <a:endParaRPr lang="en-US" dirty="0"/>
          </a:p>
          <a:p>
            <a:r>
              <a:rPr lang="en-US" dirty="0"/>
              <a:t>Consult about Poster / Talk</a:t>
            </a:r>
          </a:p>
          <a:p>
            <a:r>
              <a:rPr lang="en-US" dirty="0"/>
              <a:t>Practice Poster / Talk</a:t>
            </a:r>
          </a:p>
          <a:p>
            <a:r>
              <a:rPr lang="en-US" dirty="0"/>
              <a:t>Rough Draft</a:t>
            </a:r>
          </a:p>
        </p:txBody>
      </p:sp>
    </p:spTree>
    <p:extLst>
      <p:ext uri="{BB962C8B-B14F-4D97-AF65-F5344CB8AC3E}">
        <p14:creationId xmlns:p14="http://schemas.microsoft.com/office/powerpoint/2010/main" val="226644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E7E4D-1493-4A9A-B542-97110787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Group Assignments</a:t>
            </a:r>
          </a:p>
          <a:p>
            <a:endParaRPr lang="en-US" dirty="0"/>
          </a:p>
          <a:p>
            <a:r>
              <a:rPr lang="en-US" dirty="0"/>
              <a:t>Consult about Poster / Talk</a:t>
            </a:r>
          </a:p>
          <a:p>
            <a:r>
              <a:rPr lang="en-US" dirty="0"/>
              <a:t>Practice Poster / Talk</a:t>
            </a:r>
          </a:p>
          <a:p>
            <a:r>
              <a:rPr lang="en-US" dirty="0"/>
              <a:t>Rough Draft</a:t>
            </a:r>
          </a:p>
          <a:p>
            <a:r>
              <a:rPr lang="en-US" dirty="0">
                <a:solidFill>
                  <a:srgbClr val="FF0000"/>
                </a:solidFill>
              </a:rPr>
              <a:t>Was 4/22 … Today</a:t>
            </a:r>
          </a:p>
          <a:p>
            <a:r>
              <a:rPr lang="en-US" dirty="0">
                <a:solidFill>
                  <a:srgbClr val="FF0000"/>
                </a:solidFill>
              </a:rPr>
              <a:t>Now 4/29 … A Week from Today</a:t>
            </a:r>
          </a:p>
        </p:txBody>
      </p:sp>
    </p:spTree>
    <p:extLst>
      <p:ext uri="{BB962C8B-B14F-4D97-AF65-F5344CB8AC3E}">
        <p14:creationId xmlns:p14="http://schemas.microsoft.com/office/powerpoint/2010/main" val="3549954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E7E4D-1493-4A9A-B542-97110787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Group Assignments</a:t>
            </a:r>
          </a:p>
          <a:p>
            <a:endParaRPr lang="en-US" dirty="0"/>
          </a:p>
          <a:p>
            <a:r>
              <a:rPr lang="en-US" dirty="0"/>
              <a:t>Consult about Poster / Talk</a:t>
            </a:r>
          </a:p>
          <a:p>
            <a:r>
              <a:rPr lang="en-US" dirty="0"/>
              <a:t>Practice Poster / Talk</a:t>
            </a:r>
          </a:p>
          <a:p>
            <a:r>
              <a:rPr lang="en-US" dirty="0"/>
              <a:t>Rough Draft</a:t>
            </a:r>
          </a:p>
          <a:p>
            <a:r>
              <a:rPr lang="en-US" dirty="0"/>
              <a:t>Do Talk / Poster</a:t>
            </a:r>
          </a:p>
        </p:txBody>
      </p:sp>
    </p:spTree>
    <p:extLst>
      <p:ext uri="{BB962C8B-B14F-4D97-AF65-F5344CB8AC3E}">
        <p14:creationId xmlns:p14="http://schemas.microsoft.com/office/powerpoint/2010/main" val="1125415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185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Warren</dc:creator>
  <cp:lastModifiedBy>Rob Warren</cp:lastModifiedBy>
  <cp:revision>4</cp:revision>
  <dcterms:created xsi:type="dcterms:W3CDTF">2016-09-02T20:07:09Z</dcterms:created>
  <dcterms:modified xsi:type="dcterms:W3CDTF">2019-04-21T21:20:45Z</dcterms:modified>
</cp:coreProperties>
</file>