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0" r:id="rId3"/>
    <p:sldId id="281" r:id="rId4"/>
    <p:sldId id="286" r:id="rId5"/>
    <p:sldId id="287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31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Basic Structure of Research Articles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</a:t>
            </a:r>
          </a:p>
          <a:p>
            <a:r>
              <a:rPr lang="en-US" dirty="0"/>
              <a:t>Introduction / Background	(aka, “Front End”)</a:t>
            </a:r>
          </a:p>
          <a:p>
            <a:r>
              <a:rPr lang="en-US" dirty="0"/>
              <a:t>Data / 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00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E4EB1-ACE4-4337-BE39-42B404E0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r>
              <a:rPr lang="en-US" dirty="0"/>
              <a:t>How </a:t>
            </a:r>
            <a:r>
              <a:rPr lang="en-US" dirty="0" smtClean="0"/>
              <a:t>will </a:t>
            </a:r>
            <a:r>
              <a:rPr lang="en-US" dirty="0"/>
              <a:t>you answer the research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data will you use (and why?)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will you measure every concept?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analytic methods will you use to answer each research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problems do you anticipate and how will you overcome them?</a:t>
            </a:r>
          </a:p>
        </p:txBody>
      </p:sp>
    </p:spTree>
    <p:extLst>
      <p:ext uri="{BB962C8B-B14F-4D97-AF65-F5344CB8AC3E}">
        <p14:creationId xmlns:p14="http://schemas.microsoft.com/office/powerpoint/2010/main" val="34175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E4EB1-ACE4-4337-BE39-42B404E0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r>
              <a:rPr lang="en-US" dirty="0" smtClean="0"/>
              <a:t>Provide enough detail that someone could exactly replicate what you did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data will you use (and why</a:t>
            </a:r>
            <a:r>
              <a:rPr lang="en-US" dirty="0" smtClean="0"/>
              <a:t>?)</a:t>
            </a:r>
          </a:p>
          <a:p>
            <a:r>
              <a:rPr lang="en-US" dirty="0"/>
              <a:t>	</a:t>
            </a:r>
            <a:r>
              <a:rPr lang="en-US" dirty="0" smtClean="0"/>
              <a:t>Name and describe the data source</a:t>
            </a:r>
          </a:p>
          <a:p>
            <a:r>
              <a:rPr lang="en-US" dirty="0"/>
              <a:t>	</a:t>
            </a:r>
            <a:r>
              <a:rPr lang="en-US" dirty="0" smtClean="0"/>
              <a:t>How was the data collected?</a:t>
            </a:r>
          </a:p>
          <a:p>
            <a:r>
              <a:rPr lang="en-US" dirty="0"/>
              <a:t>	</a:t>
            </a:r>
            <a:r>
              <a:rPr lang="en-US" dirty="0" smtClean="0"/>
              <a:t>How is the sample restricted?</a:t>
            </a:r>
          </a:p>
          <a:p>
            <a:r>
              <a:rPr lang="en-US" dirty="0"/>
              <a:t>	</a:t>
            </a:r>
            <a:r>
              <a:rPr lang="en-US" dirty="0" smtClean="0"/>
              <a:t>Strengths/Weaknesses (vs. alternatives)</a:t>
            </a:r>
          </a:p>
          <a:p>
            <a:r>
              <a:rPr lang="en-US" dirty="0"/>
              <a:t>	</a:t>
            </a:r>
            <a:r>
              <a:rPr lang="en-US" b="1" dirty="0" smtClean="0"/>
              <a:t>What would you say in your case?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How </a:t>
            </a:r>
            <a:r>
              <a:rPr lang="en-US" dirty="0"/>
              <a:t>will you measure every </a:t>
            </a:r>
            <a:r>
              <a:rPr lang="en-US" dirty="0" smtClean="0"/>
              <a:t>concept?</a:t>
            </a:r>
          </a:p>
          <a:p>
            <a:r>
              <a:rPr lang="en-US" dirty="0" smtClean="0"/>
              <a:t>	Be precise!</a:t>
            </a:r>
          </a:p>
          <a:p>
            <a:r>
              <a:rPr lang="en-US" dirty="0"/>
              <a:t>	</a:t>
            </a:r>
            <a:r>
              <a:rPr lang="en-US" dirty="0" smtClean="0"/>
              <a:t>Cover every concept in every question</a:t>
            </a:r>
          </a:p>
          <a:p>
            <a:r>
              <a:rPr lang="en-US" dirty="0"/>
              <a:t>	Strengths/Weaknesses (vs. alternatives)</a:t>
            </a:r>
          </a:p>
          <a:p>
            <a:r>
              <a:rPr lang="en-US" dirty="0"/>
              <a:t>	</a:t>
            </a:r>
            <a:r>
              <a:rPr lang="en-US" dirty="0" smtClean="0"/>
              <a:t>What about missing data?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30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What </a:t>
            </a:r>
            <a:r>
              <a:rPr lang="en-US" dirty="0"/>
              <a:t>analytic methods will you use to answer each research question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	Go question by question</a:t>
            </a:r>
          </a:p>
          <a:p>
            <a:r>
              <a:rPr lang="en-US" dirty="0"/>
              <a:t>	</a:t>
            </a:r>
            <a:r>
              <a:rPr lang="en-US" dirty="0" smtClean="0"/>
              <a:t>Start simple, get complex</a:t>
            </a:r>
          </a:p>
          <a:p>
            <a:r>
              <a:rPr lang="en-US" dirty="0"/>
              <a:t>	</a:t>
            </a:r>
            <a:r>
              <a:rPr lang="en-US" dirty="0" smtClean="0"/>
              <a:t>Strengths/Weaknesses </a:t>
            </a:r>
            <a:r>
              <a:rPr lang="en-US" dirty="0"/>
              <a:t>(vs. alternatives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</a:t>
            </a:r>
            <a:r>
              <a:rPr lang="en-US" dirty="0"/>
              <a:t>problems do you anticipate and how will you overcome them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Outline threats to valid results</a:t>
            </a:r>
          </a:p>
          <a:p>
            <a:r>
              <a:rPr lang="en-US" dirty="0"/>
              <a:t>	</a:t>
            </a:r>
            <a:r>
              <a:rPr lang="en-US" dirty="0" smtClean="0"/>
              <a:t>How will each be overcome?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31</cp:revision>
  <dcterms:created xsi:type="dcterms:W3CDTF">2016-09-02T20:07:09Z</dcterms:created>
  <dcterms:modified xsi:type="dcterms:W3CDTF">2019-02-21T19:44:33Z</dcterms:modified>
</cp:coreProperties>
</file>